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10709">
              <a:lnSpc>
                <a:spcPct val="100000"/>
              </a:lnSpc>
              <a:spcBef>
                <a:spcPts val="0"/>
              </a:spcBef>
              <a:buSzTx/>
              <a:buNone/>
              <a:defRPr b="1" sz="2088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xfrm>
            <a:off x="6358520" y="9199868"/>
            <a:ext cx="287760" cy="3078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علومات الحقيقة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 defTabSz="1560537">
              <a:lnSpc>
                <a:spcPct val="100000"/>
              </a:lnSpc>
              <a:spcBef>
                <a:spcPts val="0"/>
              </a:spcBef>
              <a:buSzTx/>
              <a:buNone/>
              <a:defRPr b="1" sz="3420"/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7" name="مستوى النص الأول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مستوى النص الأول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0" marR="457200" indent="114300">
              <a:spcBef>
                <a:spcPts val="0"/>
              </a:spcBef>
              <a:buSzTx/>
              <a:buNone/>
              <a:defRPr spc="-119" sz="6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0" marR="457200" indent="571500">
              <a:spcBef>
                <a:spcPts val="0"/>
              </a:spcBef>
              <a:buSzTx/>
              <a:buNone/>
              <a:defRPr spc="-119" sz="60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0" marR="457200" indent="1028700">
              <a:spcBef>
                <a:spcPts val="0"/>
              </a:spcBef>
              <a:buSzTx/>
              <a:buNone/>
              <a:defRPr spc="-119" sz="60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0" marR="457200" indent="1485900">
              <a:spcBef>
                <a:spcPts val="0"/>
              </a:spcBef>
              <a:buSzTx/>
              <a:buNone/>
              <a:defRPr spc="-119" sz="60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0" marR="457200" indent="1943100">
              <a:spcBef>
                <a:spcPts val="0"/>
              </a:spcBef>
              <a:buSzTx/>
              <a:buNone/>
              <a:defRPr spc="-119" sz="60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"اقتباس مشهور"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السمة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57671">
              <a:lnSpc>
                <a:spcPct val="100000"/>
              </a:lnSpc>
              <a:spcBef>
                <a:spcPts val="0"/>
              </a:spcBef>
              <a:buSzTx/>
              <a:buNone/>
              <a:defRPr b="1" sz="2280"/>
            </a:lvl1pPr>
          </a:lstStyle>
          <a:p>
            <a:pPr/>
            <a:r>
              <a:t>السمة</a:t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صورة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صورة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صورة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xfrm>
            <a:off x="6358520" y="9199868"/>
            <a:ext cx="287760" cy="3078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صورة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23" name="مستوى النص الأول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المؤلف والتاريخ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10709">
              <a:lnSpc>
                <a:spcPct val="100000"/>
              </a:lnSpc>
              <a:spcBef>
                <a:spcPts val="0"/>
              </a:spcBef>
              <a:buSzTx/>
              <a:buNone/>
              <a:defRPr b="1" sz="2088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xfrm>
            <a:off x="6355065" y="9199868"/>
            <a:ext cx="287761" cy="3078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مستوى النص الأول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العنوان الفرعي للشريحة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عنوان الشريحة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عنوان الشريحة</a:t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العنوان الفرعي للشريحة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28319">
              <a:lnSpc>
                <a:spcPct val="100000"/>
              </a:lnSpc>
              <a:spcBef>
                <a:spcPts val="0"/>
              </a:spcBef>
              <a:buSzTx/>
              <a:buNone/>
              <a:defRPr b="1" sz="342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44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عنوان الشريحة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62" name="العنوان الفرعي للشريحة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28319">
              <a:lnSpc>
                <a:spcPct val="100000"/>
              </a:lnSpc>
              <a:spcBef>
                <a:spcPts val="0"/>
              </a:spcBef>
              <a:buSzTx/>
              <a:buNone/>
              <a:defRPr b="1" sz="342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63" name="مستوى النص الأول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80" name="العنوان الفرعي للشريحة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28319">
              <a:lnSpc>
                <a:spcPct val="100000"/>
              </a:lnSpc>
              <a:spcBef>
                <a:spcPts val="0"/>
              </a:spcBef>
              <a:buSzTx/>
              <a:buNone/>
              <a:defRPr b="1" sz="342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الأجندة</a:t>
            </a:r>
          </a:p>
        </p:txBody>
      </p:sp>
      <p:sp>
        <p:nvSpPr>
          <p:cNvPr id="89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28319">
              <a:lnSpc>
                <a:spcPct val="100000"/>
              </a:lnSpc>
              <a:spcBef>
                <a:spcPts val="0"/>
              </a:spcBef>
              <a:buSzTx/>
              <a:buNone/>
              <a:defRPr b="1" sz="3420"/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0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وى النص الأول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عنوان الشريحة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عنوان الشريحة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355133" y="9199868"/>
            <a:ext cx="287761" cy="30781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r" defTabSz="173393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r" defTabSz="1733930" rtl="1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G_4459.jpeg" descr="IMG_445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79598"/>
            <a:ext cx="13004800" cy="91943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G_4460.jpeg" descr="IMG_446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79603"/>
            <a:ext cx="13004800" cy="91943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